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vormselcatecheseheultje.weebly.com/vormselcatechese-2021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vormselcatecheseheultje.weebly.com/vormselcatechese-2021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F8216-1193-406C-8904-32173AF2E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6B53823-259F-474F-B500-64CB9E441A37}">
      <dgm:prSet/>
      <dgm:spPr/>
      <dgm:t>
        <a:bodyPr/>
        <a:lstStyle/>
        <a:p>
          <a:r>
            <a:rPr lang="nl-BE"/>
            <a:t>Zie link in de room chat</a:t>
          </a:r>
          <a:endParaRPr lang="en-US"/>
        </a:p>
      </dgm:t>
    </dgm:pt>
    <dgm:pt modelId="{675152E4-38F8-4ED5-B074-F755C0AB690C}" type="parTrans" cxnId="{05292BA4-D1F5-4994-8C4E-D3F474BBA0D7}">
      <dgm:prSet/>
      <dgm:spPr/>
      <dgm:t>
        <a:bodyPr/>
        <a:lstStyle/>
        <a:p>
          <a:endParaRPr lang="en-US"/>
        </a:p>
      </dgm:t>
    </dgm:pt>
    <dgm:pt modelId="{2DBBEE24-B2D5-47BD-A036-5E971E9D7C4C}" type="sibTrans" cxnId="{05292BA4-D1F5-4994-8C4E-D3F474BBA0D7}">
      <dgm:prSet/>
      <dgm:spPr/>
      <dgm:t>
        <a:bodyPr/>
        <a:lstStyle/>
        <a:p>
          <a:endParaRPr lang="en-US"/>
        </a:p>
      </dgm:t>
    </dgm:pt>
    <dgm:pt modelId="{204F5A45-D94B-4922-8B24-9A49A0699424}">
      <dgm:prSet/>
      <dgm:spPr/>
      <dgm:t>
        <a:bodyPr/>
        <a:lstStyle/>
        <a:p>
          <a:r>
            <a:rPr lang="nl-BE"/>
            <a:t>We gaan er zelf naar toe om 14.30u</a:t>
          </a:r>
          <a:endParaRPr lang="en-US"/>
        </a:p>
      </dgm:t>
    </dgm:pt>
    <dgm:pt modelId="{3CF61C64-061C-442A-97AB-DA1C56D99263}" type="parTrans" cxnId="{92623CBB-1DCE-483B-B29C-26BDBE4659B6}">
      <dgm:prSet/>
      <dgm:spPr/>
      <dgm:t>
        <a:bodyPr/>
        <a:lstStyle/>
        <a:p>
          <a:endParaRPr lang="en-US"/>
        </a:p>
      </dgm:t>
    </dgm:pt>
    <dgm:pt modelId="{1DF9B450-C625-405C-A44F-3C0EE8D30148}" type="sibTrans" cxnId="{92623CBB-1DCE-483B-B29C-26BDBE4659B6}">
      <dgm:prSet/>
      <dgm:spPr/>
      <dgm:t>
        <a:bodyPr/>
        <a:lstStyle/>
        <a:p>
          <a:endParaRPr lang="en-US"/>
        </a:p>
      </dgm:t>
    </dgm:pt>
    <dgm:pt modelId="{195FDF84-B56D-437F-87B2-411395D0B4C0}">
      <dgm:prSet/>
      <dgm:spPr/>
      <dgm:t>
        <a:bodyPr/>
        <a:lstStyle/>
        <a:p>
          <a:r>
            <a:rPr lang="nl-BE"/>
            <a:t>Daarna kom je terug naar deze ruimte!</a:t>
          </a:r>
          <a:endParaRPr lang="en-US"/>
        </a:p>
      </dgm:t>
    </dgm:pt>
    <dgm:pt modelId="{3DFA9556-5E1A-4B92-956F-26ADD2795257}" type="parTrans" cxnId="{ED5562FB-8ACF-4AA7-8B1B-E11C7CDDCCF7}">
      <dgm:prSet/>
      <dgm:spPr/>
      <dgm:t>
        <a:bodyPr/>
        <a:lstStyle/>
        <a:p>
          <a:endParaRPr lang="en-US"/>
        </a:p>
      </dgm:t>
    </dgm:pt>
    <dgm:pt modelId="{2F05F4E6-A019-4787-B51A-782EA0F897E0}" type="sibTrans" cxnId="{ED5562FB-8ACF-4AA7-8B1B-E11C7CDDCCF7}">
      <dgm:prSet/>
      <dgm:spPr/>
      <dgm:t>
        <a:bodyPr/>
        <a:lstStyle/>
        <a:p>
          <a:endParaRPr lang="en-US"/>
        </a:p>
      </dgm:t>
    </dgm:pt>
    <dgm:pt modelId="{A8BAAF7F-5759-4496-8451-82FC53E10E52}" type="pres">
      <dgm:prSet presAssocID="{22FF8216-1193-406C-8904-32173AF2E01D}" presName="linear" presStyleCnt="0">
        <dgm:presLayoutVars>
          <dgm:animLvl val="lvl"/>
          <dgm:resizeHandles val="exact"/>
        </dgm:presLayoutVars>
      </dgm:prSet>
      <dgm:spPr/>
    </dgm:pt>
    <dgm:pt modelId="{E8F31938-6794-4462-B9D4-7C64FC914630}" type="pres">
      <dgm:prSet presAssocID="{D6B53823-259F-474F-B500-64CB9E441A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47E469-FDE7-48FC-8F81-392A9553C213}" type="pres">
      <dgm:prSet presAssocID="{2DBBEE24-B2D5-47BD-A036-5E971E9D7C4C}" presName="spacer" presStyleCnt="0"/>
      <dgm:spPr/>
    </dgm:pt>
    <dgm:pt modelId="{48AE450E-6A0F-4257-8777-91354590C3D5}" type="pres">
      <dgm:prSet presAssocID="{204F5A45-D94B-4922-8B24-9A49A06994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9EBD09-2415-4154-946D-3313CD02F966}" type="pres">
      <dgm:prSet presAssocID="{1DF9B450-C625-405C-A44F-3C0EE8D30148}" presName="spacer" presStyleCnt="0"/>
      <dgm:spPr/>
    </dgm:pt>
    <dgm:pt modelId="{89BFEC6B-0275-471C-9EB8-F3E58DEE9BA4}" type="pres">
      <dgm:prSet presAssocID="{195FDF84-B56D-437F-87B2-411395D0B4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6A8234-8439-4023-A8A4-371D8C818311}" type="presOf" srcId="{D6B53823-259F-474F-B500-64CB9E441A37}" destId="{E8F31938-6794-4462-B9D4-7C64FC914630}" srcOrd="0" destOrd="0" presId="urn:microsoft.com/office/officeart/2005/8/layout/vList2"/>
    <dgm:cxn modelId="{B8EF6535-5BA7-4425-84ED-78CE5D7900C8}" type="presOf" srcId="{22FF8216-1193-406C-8904-32173AF2E01D}" destId="{A8BAAF7F-5759-4496-8451-82FC53E10E52}" srcOrd="0" destOrd="0" presId="urn:microsoft.com/office/officeart/2005/8/layout/vList2"/>
    <dgm:cxn modelId="{D0F67F8D-FF06-44BE-A9A0-44D035197A22}" type="presOf" srcId="{195FDF84-B56D-437F-87B2-411395D0B4C0}" destId="{89BFEC6B-0275-471C-9EB8-F3E58DEE9BA4}" srcOrd="0" destOrd="0" presId="urn:microsoft.com/office/officeart/2005/8/layout/vList2"/>
    <dgm:cxn modelId="{05292BA4-D1F5-4994-8C4E-D3F474BBA0D7}" srcId="{22FF8216-1193-406C-8904-32173AF2E01D}" destId="{D6B53823-259F-474F-B500-64CB9E441A37}" srcOrd="0" destOrd="0" parTransId="{675152E4-38F8-4ED5-B074-F755C0AB690C}" sibTransId="{2DBBEE24-B2D5-47BD-A036-5E971E9D7C4C}"/>
    <dgm:cxn modelId="{DFECD7B5-5A44-488B-9E5E-6C57ED86EDC9}" type="presOf" srcId="{204F5A45-D94B-4922-8B24-9A49A0699424}" destId="{48AE450E-6A0F-4257-8777-91354590C3D5}" srcOrd="0" destOrd="0" presId="urn:microsoft.com/office/officeart/2005/8/layout/vList2"/>
    <dgm:cxn modelId="{92623CBB-1DCE-483B-B29C-26BDBE4659B6}" srcId="{22FF8216-1193-406C-8904-32173AF2E01D}" destId="{204F5A45-D94B-4922-8B24-9A49A0699424}" srcOrd="1" destOrd="0" parTransId="{3CF61C64-061C-442A-97AB-DA1C56D99263}" sibTransId="{1DF9B450-C625-405C-A44F-3C0EE8D30148}"/>
    <dgm:cxn modelId="{ED5562FB-8ACF-4AA7-8B1B-E11C7CDDCCF7}" srcId="{22FF8216-1193-406C-8904-32173AF2E01D}" destId="{195FDF84-B56D-437F-87B2-411395D0B4C0}" srcOrd="2" destOrd="0" parTransId="{3DFA9556-5E1A-4B92-956F-26ADD2795257}" sibTransId="{2F05F4E6-A019-4787-B51A-782EA0F897E0}"/>
    <dgm:cxn modelId="{68AEB1C5-9A06-48E1-873F-B48DEF23FAD6}" type="presParOf" srcId="{A8BAAF7F-5759-4496-8451-82FC53E10E52}" destId="{E8F31938-6794-4462-B9D4-7C64FC914630}" srcOrd="0" destOrd="0" presId="urn:microsoft.com/office/officeart/2005/8/layout/vList2"/>
    <dgm:cxn modelId="{58BD57F1-3AA1-4C9B-9AC5-EEFD059C7C48}" type="presParOf" srcId="{A8BAAF7F-5759-4496-8451-82FC53E10E52}" destId="{0247E469-FDE7-48FC-8F81-392A9553C213}" srcOrd="1" destOrd="0" presId="urn:microsoft.com/office/officeart/2005/8/layout/vList2"/>
    <dgm:cxn modelId="{C12D6162-3FCD-4AC7-884D-E3B866E42707}" type="presParOf" srcId="{A8BAAF7F-5759-4496-8451-82FC53E10E52}" destId="{48AE450E-6A0F-4257-8777-91354590C3D5}" srcOrd="2" destOrd="0" presId="urn:microsoft.com/office/officeart/2005/8/layout/vList2"/>
    <dgm:cxn modelId="{D806D4E4-5E96-4475-A017-B3A8314E0C69}" type="presParOf" srcId="{A8BAAF7F-5759-4496-8451-82FC53E10E52}" destId="{4C9EBD09-2415-4154-946D-3313CD02F966}" srcOrd="3" destOrd="0" presId="urn:microsoft.com/office/officeart/2005/8/layout/vList2"/>
    <dgm:cxn modelId="{CC1E6177-DD96-433A-9482-4C979B44D335}" type="presParOf" srcId="{A8BAAF7F-5759-4496-8451-82FC53E10E52}" destId="{89BFEC6B-0275-471C-9EB8-F3E58DEE9B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CCDB0-68F6-4435-B5E1-A181B9809B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C6FE51-B00E-4976-9793-64DDB8372592}">
      <dgm:prSet/>
      <dgm:spPr/>
      <dgm:t>
        <a:bodyPr/>
        <a:lstStyle/>
        <a:p>
          <a:r>
            <a:rPr lang="nl-BE"/>
            <a:t>Start: 15.40u</a:t>
          </a:r>
          <a:endParaRPr lang="en-US"/>
        </a:p>
      </dgm:t>
    </dgm:pt>
    <dgm:pt modelId="{8D739650-1E79-4BC7-98DE-3BAED99C19D4}" type="parTrans" cxnId="{AE3F8BA9-53AD-43F1-850C-559C12478689}">
      <dgm:prSet/>
      <dgm:spPr/>
      <dgm:t>
        <a:bodyPr/>
        <a:lstStyle/>
        <a:p>
          <a:endParaRPr lang="en-US"/>
        </a:p>
      </dgm:t>
    </dgm:pt>
    <dgm:pt modelId="{60E9EAB1-14FC-4E2B-80B8-0E8338F66D9C}" type="sibTrans" cxnId="{AE3F8BA9-53AD-43F1-850C-559C12478689}">
      <dgm:prSet/>
      <dgm:spPr/>
      <dgm:t>
        <a:bodyPr/>
        <a:lstStyle/>
        <a:p>
          <a:endParaRPr lang="en-US"/>
        </a:p>
      </dgm:t>
    </dgm:pt>
    <dgm:pt modelId="{2E6E4D1A-FEA6-40F5-A896-E9DB6F159AA3}">
      <dgm:prSet/>
      <dgm:spPr/>
      <dgm:t>
        <a:bodyPr/>
        <a:lstStyle/>
        <a:p>
          <a:r>
            <a:rPr lang="nl-BE"/>
            <a:t>????</a:t>
          </a:r>
          <a:endParaRPr lang="en-US"/>
        </a:p>
      </dgm:t>
    </dgm:pt>
    <dgm:pt modelId="{EDCA4DF0-10D5-4842-826B-783A2CEC7D08}" type="parTrans" cxnId="{280A5160-F9B8-4493-B33A-88D77AB137AB}">
      <dgm:prSet/>
      <dgm:spPr/>
      <dgm:t>
        <a:bodyPr/>
        <a:lstStyle/>
        <a:p>
          <a:endParaRPr lang="en-US"/>
        </a:p>
      </dgm:t>
    </dgm:pt>
    <dgm:pt modelId="{CE8AEAF9-125B-491E-B1C9-44D7C51B1EA5}" type="sibTrans" cxnId="{280A5160-F9B8-4493-B33A-88D77AB137AB}">
      <dgm:prSet/>
      <dgm:spPr/>
      <dgm:t>
        <a:bodyPr/>
        <a:lstStyle/>
        <a:p>
          <a:endParaRPr lang="en-US"/>
        </a:p>
      </dgm:t>
    </dgm:pt>
    <dgm:pt modelId="{C3CEF4E8-4D0E-4C47-A565-D02FEF64AF85}" type="pres">
      <dgm:prSet presAssocID="{6DECCDB0-68F6-4435-B5E1-A181B9809BC4}" presName="linear" presStyleCnt="0">
        <dgm:presLayoutVars>
          <dgm:animLvl val="lvl"/>
          <dgm:resizeHandles val="exact"/>
        </dgm:presLayoutVars>
      </dgm:prSet>
      <dgm:spPr/>
    </dgm:pt>
    <dgm:pt modelId="{1BF09FCE-41EF-4F8E-A08B-0715B3334496}" type="pres">
      <dgm:prSet presAssocID="{60C6FE51-B00E-4976-9793-64DDB83725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E364F8-11A7-484A-AD63-CBF2341C31E7}" type="pres">
      <dgm:prSet presAssocID="{60E9EAB1-14FC-4E2B-80B8-0E8338F66D9C}" presName="spacer" presStyleCnt="0"/>
      <dgm:spPr/>
    </dgm:pt>
    <dgm:pt modelId="{0C4F2604-D580-4265-9593-F49E9736BABC}" type="pres">
      <dgm:prSet presAssocID="{2E6E4D1A-FEA6-40F5-A896-E9DB6F159A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80A5160-F9B8-4493-B33A-88D77AB137AB}" srcId="{6DECCDB0-68F6-4435-B5E1-A181B9809BC4}" destId="{2E6E4D1A-FEA6-40F5-A896-E9DB6F159AA3}" srcOrd="1" destOrd="0" parTransId="{EDCA4DF0-10D5-4842-826B-783A2CEC7D08}" sibTransId="{CE8AEAF9-125B-491E-B1C9-44D7C51B1EA5}"/>
    <dgm:cxn modelId="{9847D8A1-31D7-4D83-A6F5-FE4C7096D2F6}" type="presOf" srcId="{60C6FE51-B00E-4976-9793-64DDB8372592}" destId="{1BF09FCE-41EF-4F8E-A08B-0715B3334496}" srcOrd="0" destOrd="0" presId="urn:microsoft.com/office/officeart/2005/8/layout/vList2"/>
    <dgm:cxn modelId="{AE3F8BA9-53AD-43F1-850C-559C12478689}" srcId="{6DECCDB0-68F6-4435-B5E1-A181B9809BC4}" destId="{60C6FE51-B00E-4976-9793-64DDB8372592}" srcOrd="0" destOrd="0" parTransId="{8D739650-1E79-4BC7-98DE-3BAED99C19D4}" sibTransId="{60E9EAB1-14FC-4E2B-80B8-0E8338F66D9C}"/>
    <dgm:cxn modelId="{AAA99FAF-1E45-47B9-B847-DDB23CCEFC52}" type="presOf" srcId="{2E6E4D1A-FEA6-40F5-A896-E9DB6F159AA3}" destId="{0C4F2604-D580-4265-9593-F49E9736BABC}" srcOrd="0" destOrd="0" presId="urn:microsoft.com/office/officeart/2005/8/layout/vList2"/>
    <dgm:cxn modelId="{1DCB69BE-17F5-463A-A763-91675ED5476F}" type="presOf" srcId="{6DECCDB0-68F6-4435-B5E1-A181B9809BC4}" destId="{C3CEF4E8-4D0E-4C47-A565-D02FEF64AF85}" srcOrd="0" destOrd="0" presId="urn:microsoft.com/office/officeart/2005/8/layout/vList2"/>
    <dgm:cxn modelId="{32D45BDE-19A1-4A4D-9A52-CE167E28F9CD}" type="presParOf" srcId="{C3CEF4E8-4D0E-4C47-A565-D02FEF64AF85}" destId="{1BF09FCE-41EF-4F8E-A08B-0715B3334496}" srcOrd="0" destOrd="0" presId="urn:microsoft.com/office/officeart/2005/8/layout/vList2"/>
    <dgm:cxn modelId="{880D2866-02E4-4BFF-A7D9-AE36E7BEFD5B}" type="presParOf" srcId="{C3CEF4E8-4D0E-4C47-A565-D02FEF64AF85}" destId="{ECE364F8-11A7-484A-AD63-CBF2341C31E7}" srcOrd="1" destOrd="0" presId="urn:microsoft.com/office/officeart/2005/8/layout/vList2"/>
    <dgm:cxn modelId="{866E5077-CEB3-438B-8395-3EA551634164}" type="presParOf" srcId="{C3CEF4E8-4D0E-4C47-A565-D02FEF64AF85}" destId="{0C4F2604-D580-4265-9593-F49E9736BA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8CF81-DDC3-413F-8637-3C04F3F670A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3E683A-D5E3-43C0-9BCD-C5C3F411BD3C}">
      <dgm:prSet/>
      <dgm:spPr/>
      <dgm:t>
        <a:bodyPr/>
        <a:lstStyle/>
        <a:p>
          <a:r>
            <a:rPr lang="nl-BE"/>
            <a:t>Start: 16.45u</a:t>
          </a:r>
          <a:endParaRPr lang="en-US"/>
        </a:p>
      </dgm:t>
    </dgm:pt>
    <dgm:pt modelId="{8C1F81BC-466A-4612-ADAC-2B7EBC4DB365}" type="parTrans" cxnId="{45C1319C-6367-4FAA-9901-542F30D09DEF}">
      <dgm:prSet/>
      <dgm:spPr/>
      <dgm:t>
        <a:bodyPr/>
        <a:lstStyle/>
        <a:p>
          <a:endParaRPr lang="en-US"/>
        </a:p>
      </dgm:t>
    </dgm:pt>
    <dgm:pt modelId="{45F3DCC7-A8BB-46B9-AF3B-F5E899626EA1}" type="sibTrans" cxnId="{45C1319C-6367-4FAA-9901-542F30D09DEF}">
      <dgm:prSet/>
      <dgm:spPr/>
      <dgm:t>
        <a:bodyPr/>
        <a:lstStyle/>
        <a:p>
          <a:endParaRPr lang="en-US"/>
        </a:p>
      </dgm:t>
    </dgm:pt>
    <dgm:pt modelId="{0220A87B-E5B0-4D3E-9D93-87CA6CD6B61A}">
      <dgm:prSet/>
      <dgm:spPr/>
      <dgm:t>
        <a:bodyPr/>
        <a:lstStyle/>
        <a:p>
          <a:r>
            <a:rPr lang="nl-BE"/>
            <a:t>Via link in chat</a:t>
          </a:r>
          <a:endParaRPr lang="en-US"/>
        </a:p>
      </dgm:t>
    </dgm:pt>
    <dgm:pt modelId="{307F66C5-52C3-44DC-8978-26527F472E4A}" type="parTrans" cxnId="{58D7BD09-7BD0-43FA-9455-28675C9DE4B3}">
      <dgm:prSet/>
      <dgm:spPr/>
      <dgm:t>
        <a:bodyPr/>
        <a:lstStyle/>
        <a:p>
          <a:endParaRPr lang="en-US"/>
        </a:p>
      </dgm:t>
    </dgm:pt>
    <dgm:pt modelId="{D8A0EAFA-4626-4307-9B3A-38E665D57E92}" type="sibTrans" cxnId="{58D7BD09-7BD0-43FA-9455-28675C9DE4B3}">
      <dgm:prSet/>
      <dgm:spPr/>
      <dgm:t>
        <a:bodyPr/>
        <a:lstStyle/>
        <a:p>
          <a:endParaRPr lang="en-US"/>
        </a:p>
      </dgm:t>
    </dgm:pt>
    <dgm:pt modelId="{08FA103A-1CC1-4A55-A4A3-C43899814F1C}">
      <dgm:prSet/>
      <dgm:spPr/>
      <dgm:t>
        <a:bodyPr/>
        <a:lstStyle/>
        <a:p>
          <a:r>
            <a:rPr lang="nl-BE"/>
            <a:t>Kom daarna terug naar deze ruimte</a:t>
          </a:r>
          <a:endParaRPr lang="en-US"/>
        </a:p>
      </dgm:t>
    </dgm:pt>
    <dgm:pt modelId="{712E934D-08A8-40FF-BC1D-9BD4D3EF96EB}" type="parTrans" cxnId="{14CB1F19-EBDB-4A55-A484-E565D633A866}">
      <dgm:prSet/>
      <dgm:spPr/>
      <dgm:t>
        <a:bodyPr/>
        <a:lstStyle/>
        <a:p>
          <a:endParaRPr lang="en-US"/>
        </a:p>
      </dgm:t>
    </dgm:pt>
    <dgm:pt modelId="{66513E7E-8766-473D-82F8-5DB9A6B2D8D1}" type="sibTrans" cxnId="{14CB1F19-EBDB-4A55-A484-E565D633A866}">
      <dgm:prSet/>
      <dgm:spPr/>
      <dgm:t>
        <a:bodyPr/>
        <a:lstStyle/>
        <a:p>
          <a:endParaRPr lang="en-US"/>
        </a:p>
      </dgm:t>
    </dgm:pt>
    <dgm:pt modelId="{52C3DD0C-D344-41F2-B6B2-96E99C2AE0FB}" type="pres">
      <dgm:prSet presAssocID="{65A8CF81-DDC3-413F-8637-3C04F3F670AB}" presName="linear" presStyleCnt="0">
        <dgm:presLayoutVars>
          <dgm:animLvl val="lvl"/>
          <dgm:resizeHandles val="exact"/>
        </dgm:presLayoutVars>
      </dgm:prSet>
      <dgm:spPr/>
    </dgm:pt>
    <dgm:pt modelId="{4634BF4B-83AC-4700-B64B-1FA463A41E86}" type="pres">
      <dgm:prSet presAssocID="{4C3E683A-D5E3-43C0-9BCD-C5C3F411BD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C14D5F-0361-4ECF-812A-667761A2213E}" type="pres">
      <dgm:prSet presAssocID="{45F3DCC7-A8BB-46B9-AF3B-F5E899626EA1}" presName="spacer" presStyleCnt="0"/>
      <dgm:spPr/>
    </dgm:pt>
    <dgm:pt modelId="{7770B3F3-ADB5-4F3D-B69F-38696963BF6A}" type="pres">
      <dgm:prSet presAssocID="{0220A87B-E5B0-4D3E-9D93-87CA6CD6B6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E6A4E-1E84-47F5-8F32-700C4685639A}" type="pres">
      <dgm:prSet presAssocID="{D8A0EAFA-4626-4307-9B3A-38E665D57E92}" presName="spacer" presStyleCnt="0"/>
      <dgm:spPr/>
    </dgm:pt>
    <dgm:pt modelId="{1CEB38AB-F4D7-41FA-B585-F5FA0E00A26F}" type="pres">
      <dgm:prSet presAssocID="{08FA103A-1CC1-4A55-A4A3-C43899814F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D7BD09-7BD0-43FA-9455-28675C9DE4B3}" srcId="{65A8CF81-DDC3-413F-8637-3C04F3F670AB}" destId="{0220A87B-E5B0-4D3E-9D93-87CA6CD6B61A}" srcOrd="1" destOrd="0" parTransId="{307F66C5-52C3-44DC-8978-26527F472E4A}" sibTransId="{D8A0EAFA-4626-4307-9B3A-38E665D57E92}"/>
    <dgm:cxn modelId="{DABDC612-B548-4D56-B826-C13D17BC254B}" type="presOf" srcId="{65A8CF81-DDC3-413F-8637-3C04F3F670AB}" destId="{52C3DD0C-D344-41F2-B6B2-96E99C2AE0FB}" srcOrd="0" destOrd="0" presId="urn:microsoft.com/office/officeart/2005/8/layout/vList2"/>
    <dgm:cxn modelId="{14CB1F19-EBDB-4A55-A484-E565D633A866}" srcId="{65A8CF81-DDC3-413F-8637-3C04F3F670AB}" destId="{08FA103A-1CC1-4A55-A4A3-C43899814F1C}" srcOrd="2" destOrd="0" parTransId="{712E934D-08A8-40FF-BC1D-9BD4D3EF96EB}" sibTransId="{66513E7E-8766-473D-82F8-5DB9A6B2D8D1}"/>
    <dgm:cxn modelId="{D11B747A-9240-4493-875A-9036FA320A31}" type="presOf" srcId="{08FA103A-1CC1-4A55-A4A3-C43899814F1C}" destId="{1CEB38AB-F4D7-41FA-B585-F5FA0E00A26F}" srcOrd="0" destOrd="0" presId="urn:microsoft.com/office/officeart/2005/8/layout/vList2"/>
    <dgm:cxn modelId="{45C1319C-6367-4FAA-9901-542F30D09DEF}" srcId="{65A8CF81-DDC3-413F-8637-3C04F3F670AB}" destId="{4C3E683A-D5E3-43C0-9BCD-C5C3F411BD3C}" srcOrd="0" destOrd="0" parTransId="{8C1F81BC-466A-4612-ADAC-2B7EBC4DB365}" sibTransId="{45F3DCC7-A8BB-46B9-AF3B-F5E899626EA1}"/>
    <dgm:cxn modelId="{BF5B81A2-0A43-4B6F-B521-FC2E1CE28B84}" type="presOf" srcId="{4C3E683A-D5E3-43C0-9BCD-C5C3F411BD3C}" destId="{4634BF4B-83AC-4700-B64B-1FA463A41E86}" srcOrd="0" destOrd="0" presId="urn:microsoft.com/office/officeart/2005/8/layout/vList2"/>
    <dgm:cxn modelId="{DCFB45E5-9E7F-4CBA-A12F-6FFBF0C7CDB3}" type="presOf" srcId="{0220A87B-E5B0-4D3E-9D93-87CA6CD6B61A}" destId="{7770B3F3-ADB5-4F3D-B69F-38696963BF6A}" srcOrd="0" destOrd="0" presId="urn:microsoft.com/office/officeart/2005/8/layout/vList2"/>
    <dgm:cxn modelId="{2F0F5C41-B4EA-4A92-B180-4A2CF7D754CF}" type="presParOf" srcId="{52C3DD0C-D344-41F2-B6B2-96E99C2AE0FB}" destId="{4634BF4B-83AC-4700-B64B-1FA463A41E86}" srcOrd="0" destOrd="0" presId="urn:microsoft.com/office/officeart/2005/8/layout/vList2"/>
    <dgm:cxn modelId="{9184740F-C41C-48F6-AF9C-454B44121771}" type="presParOf" srcId="{52C3DD0C-D344-41F2-B6B2-96E99C2AE0FB}" destId="{10C14D5F-0361-4ECF-812A-667761A2213E}" srcOrd="1" destOrd="0" presId="urn:microsoft.com/office/officeart/2005/8/layout/vList2"/>
    <dgm:cxn modelId="{B21CF0EE-45D0-457D-BD71-0586FECFACF5}" type="presParOf" srcId="{52C3DD0C-D344-41F2-B6B2-96E99C2AE0FB}" destId="{7770B3F3-ADB5-4F3D-B69F-38696963BF6A}" srcOrd="2" destOrd="0" presId="urn:microsoft.com/office/officeart/2005/8/layout/vList2"/>
    <dgm:cxn modelId="{715E27ED-1A50-437B-AD68-65A7855B3ADC}" type="presParOf" srcId="{52C3DD0C-D344-41F2-B6B2-96E99C2AE0FB}" destId="{976E6A4E-1E84-47F5-8F32-700C4685639A}" srcOrd="3" destOrd="0" presId="urn:microsoft.com/office/officeart/2005/8/layout/vList2"/>
    <dgm:cxn modelId="{EC037444-1503-494F-AF27-586E5694E36A}" type="presParOf" srcId="{52C3DD0C-D344-41F2-B6B2-96E99C2AE0FB}" destId="{1CEB38AB-F4D7-41FA-B585-F5FA0E00A2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C79AB9-FD70-4C34-A1CF-450C3E8FD8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CE6217-46EB-442F-B3D4-9B706DC4589B}">
      <dgm:prSet/>
      <dgm:spPr/>
      <dgm:t>
        <a:bodyPr/>
        <a:lstStyle/>
        <a:p>
          <a:r>
            <a:rPr lang="nl-BE"/>
            <a:t>Top secret-doos</a:t>
          </a:r>
          <a:endParaRPr lang="en-US"/>
        </a:p>
      </dgm:t>
    </dgm:pt>
    <dgm:pt modelId="{22110CB7-8F81-4710-8106-DABCDE009895}" type="parTrans" cxnId="{E7417703-7261-4212-A46F-CCCD61EF04E3}">
      <dgm:prSet/>
      <dgm:spPr/>
      <dgm:t>
        <a:bodyPr/>
        <a:lstStyle/>
        <a:p>
          <a:endParaRPr lang="en-US"/>
        </a:p>
      </dgm:t>
    </dgm:pt>
    <dgm:pt modelId="{25D0C74C-37A1-4431-8E63-11F0ED554232}" type="sibTrans" cxnId="{E7417703-7261-4212-A46F-CCCD61EF04E3}">
      <dgm:prSet/>
      <dgm:spPr/>
      <dgm:t>
        <a:bodyPr/>
        <a:lstStyle/>
        <a:p>
          <a:endParaRPr lang="en-US"/>
        </a:p>
      </dgm:t>
    </dgm:pt>
    <dgm:pt modelId="{FB459CE1-EAEA-4962-84A6-76F115E7064B}">
      <dgm:prSet/>
      <dgm:spPr/>
      <dgm:t>
        <a:bodyPr/>
        <a:lstStyle/>
        <a:p>
          <a:r>
            <a:rPr lang="nl-BE"/>
            <a:t>Houd je mail in de gaten!</a:t>
          </a:r>
          <a:endParaRPr lang="en-US"/>
        </a:p>
      </dgm:t>
    </dgm:pt>
    <dgm:pt modelId="{82C6A9F0-9B4F-4E9A-95B1-26A1D18A499B}" type="parTrans" cxnId="{E0649376-5ED7-4339-8799-0187852F9146}">
      <dgm:prSet/>
      <dgm:spPr/>
      <dgm:t>
        <a:bodyPr/>
        <a:lstStyle/>
        <a:p>
          <a:endParaRPr lang="en-US"/>
        </a:p>
      </dgm:t>
    </dgm:pt>
    <dgm:pt modelId="{7AA61B50-49A4-46CD-BB02-162E959CF9D5}" type="sibTrans" cxnId="{E0649376-5ED7-4339-8799-0187852F9146}">
      <dgm:prSet/>
      <dgm:spPr/>
      <dgm:t>
        <a:bodyPr/>
        <a:lstStyle/>
        <a:p>
          <a:endParaRPr lang="en-US"/>
        </a:p>
      </dgm:t>
    </dgm:pt>
    <dgm:pt modelId="{D320FA39-FDE0-499E-9F7C-563BBB139D83}">
      <dgm:prSet/>
      <dgm:spPr/>
      <dgm:t>
        <a:bodyPr/>
        <a:lstStyle/>
        <a:p>
          <a:r>
            <a:rPr lang="nl-BE"/>
            <a:t>Zie ook op website: </a:t>
          </a:r>
          <a:r>
            <a:rPr lang="nl-BE">
              <a:hlinkClick xmlns:r="http://schemas.openxmlformats.org/officeDocument/2006/relationships" r:id="rId1"/>
            </a:rPr>
            <a:t>https://vormselcatecheseheultje.weebly.com/vormselcatechese-2021.html</a:t>
          </a:r>
          <a:endParaRPr lang="en-US"/>
        </a:p>
      </dgm:t>
    </dgm:pt>
    <dgm:pt modelId="{57427F06-1348-4996-9612-D33574105A28}" type="parTrans" cxnId="{73FF4D5B-52CE-4A55-86B4-8A774EEF5942}">
      <dgm:prSet/>
      <dgm:spPr/>
      <dgm:t>
        <a:bodyPr/>
        <a:lstStyle/>
        <a:p>
          <a:endParaRPr lang="en-US"/>
        </a:p>
      </dgm:t>
    </dgm:pt>
    <dgm:pt modelId="{5FA8CA09-7299-454C-B66B-98BB67264F82}" type="sibTrans" cxnId="{73FF4D5B-52CE-4A55-86B4-8A774EEF5942}">
      <dgm:prSet/>
      <dgm:spPr/>
      <dgm:t>
        <a:bodyPr/>
        <a:lstStyle/>
        <a:p>
          <a:endParaRPr lang="en-US"/>
        </a:p>
      </dgm:t>
    </dgm:pt>
    <dgm:pt modelId="{38B2951B-4580-4685-9ED4-4D097960F9E6}" type="pres">
      <dgm:prSet presAssocID="{4AC79AB9-FD70-4C34-A1CF-450C3E8FD8B5}" presName="linear" presStyleCnt="0">
        <dgm:presLayoutVars>
          <dgm:animLvl val="lvl"/>
          <dgm:resizeHandles val="exact"/>
        </dgm:presLayoutVars>
      </dgm:prSet>
      <dgm:spPr/>
    </dgm:pt>
    <dgm:pt modelId="{14CB6207-108B-4B80-82A5-100901CEA7E1}" type="pres">
      <dgm:prSet presAssocID="{7ACE6217-46EB-442F-B3D4-9B706DC458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00A292-42C3-44EE-9B76-73B7F7FC8861}" type="pres">
      <dgm:prSet presAssocID="{25D0C74C-37A1-4431-8E63-11F0ED554232}" presName="spacer" presStyleCnt="0"/>
      <dgm:spPr/>
    </dgm:pt>
    <dgm:pt modelId="{7F66B37D-0E41-4EEA-B404-BF46BED5536F}" type="pres">
      <dgm:prSet presAssocID="{FB459CE1-EAEA-4962-84A6-76F115E706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9C1609-5B33-4550-A2D1-F496EE4A1277}" type="pres">
      <dgm:prSet presAssocID="{7AA61B50-49A4-46CD-BB02-162E959CF9D5}" presName="spacer" presStyleCnt="0"/>
      <dgm:spPr/>
    </dgm:pt>
    <dgm:pt modelId="{D12E3DC5-C718-48C8-8EAF-AB812EF79145}" type="pres">
      <dgm:prSet presAssocID="{D320FA39-FDE0-499E-9F7C-563BBB139D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417703-7261-4212-A46F-CCCD61EF04E3}" srcId="{4AC79AB9-FD70-4C34-A1CF-450C3E8FD8B5}" destId="{7ACE6217-46EB-442F-B3D4-9B706DC4589B}" srcOrd="0" destOrd="0" parTransId="{22110CB7-8F81-4710-8106-DABCDE009895}" sibTransId="{25D0C74C-37A1-4431-8E63-11F0ED554232}"/>
    <dgm:cxn modelId="{D67AB012-9BD2-43E7-8C54-CA852935FD26}" type="presOf" srcId="{D320FA39-FDE0-499E-9F7C-563BBB139D83}" destId="{D12E3DC5-C718-48C8-8EAF-AB812EF79145}" srcOrd="0" destOrd="0" presId="urn:microsoft.com/office/officeart/2005/8/layout/vList2"/>
    <dgm:cxn modelId="{73FF4D5B-52CE-4A55-86B4-8A774EEF5942}" srcId="{4AC79AB9-FD70-4C34-A1CF-450C3E8FD8B5}" destId="{D320FA39-FDE0-499E-9F7C-563BBB139D83}" srcOrd="2" destOrd="0" parTransId="{57427F06-1348-4996-9612-D33574105A28}" sibTransId="{5FA8CA09-7299-454C-B66B-98BB67264F82}"/>
    <dgm:cxn modelId="{DC01246B-366B-4583-BE96-B943777BE38E}" type="presOf" srcId="{FB459CE1-EAEA-4962-84A6-76F115E7064B}" destId="{7F66B37D-0E41-4EEA-B404-BF46BED5536F}" srcOrd="0" destOrd="0" presId="urn:microsoft.com/office/officeart/2005/8/layout/vList2"/>
    <dgm:cxn modelId="{E0649376-5ED7-4339-8799-0187852F9146}" srcId="{4AC79AB9-FD70-4C34-A1CF-450C3E8FD8B5}" destId="{FB459CE1-EAEA-4962-84A6-76F115E7064B}" srcOrd="1" destOrd="0" parTransId="{82C6A9F0-9B4F-4E9A-95B1-26A1D18A499B}" sibTransId="{7AA61B50-49A4-46CD-BB02-162E959CF9D5}"/>
    <dgm:cxn modelId="{26CCF356-72CA-4D0B-9193-610811D7E4D3}" type="presOf" srcId="{7ACE6217-46EB-442F-B3D4-9B706DC4589B}" destId="{14CB6207-108B-4B80-82A5-100901CEA7E1}" srcOrd="0" destOrd="0" presId="urn:microsoft.com/office/officeart/2005/8/layout/vList2"/>
    <dgm:cxn modelId="{B2D660D8-9C58-4C2E-871D-C07899ECD37F}" type="presOf" srcId="{4AC79AB9-FD70-4C34-A1CF-450C3E8FD8B5}" destId="{38B2951B-4580-4685-9ED4-4D097960F9E6}" srcOrd="0" destOrd="0" presId="urn:microsoft.com/office/officeart/2005/8/layout/vList2"/>
    <dgm:cxn modelId="{0736FA2D-4BB4-449D-B2CD-9091FE5A9D36}" type="presParOf" srcId="{38B2951B-4580-4685-9ED4-4D097960F9E6}" destId="{14CB6207-108B-4B80-82A5-100901CEA7E1}" srcOrd="0" destOrd="0" presId="urn:microsoft.com/office/officeart/2005/8/layout/vList2"/>
    <dgm:cxn modelId="{19DB10D6-9421-4410-B3A2-01638C708E31}" type="presParOf" srcId="{38B2951B-4580-4685-9ED4-4D097960F9E6}" destId="{0F00A292-42C3-44EE-9B76-73B7F7FC8861}" srcOrd="1" destOrd="0" presId="urn:microsoft.com/office/officeart/2005/8/layout/vList2"/>
    <dgm:cxn modelId="{05861D12-4ED6-41AF-98FD-04CA216A2D4B}" type="presParOf" srcId="{38B2951B-4580-4685-9ED4-4D097960F9E6}" destId="{7F66B37D-0E41-4EEA-B404-BF46BED5536F}" srcOrd="2" destOrd="0" presId="urn:microsoft.com/office/officeart/2005/8/layout/vList2"/>
    <dgm:cxn modelId="{0533DCFC-8FD5-47D2-B1DC-5855A12AEB37}" type="presParOf" srcId="{38B2951B-4580-4685-9ED4-4D097960F9E6}" destId="{789C1609-5B33-4550-A2D1-F496EE4A1277}" srcOrd="3" destOrd="0" presId="urn:microsoft.com/office/officeart/2005/8/layout/vList2"/>
    <dgm:cxn modelId="{5D7F0137-0113-4A0F-9A91-01F1C2B37D96}" type="presParOf" srcId="{38B2951B-4580-4685-9ED4-4D097960F9E6}" destId="{D12E3DC5-C718-48C8-8EAF-AB812EF791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31938-6794-4462-B9D4-7C64FC914630}">
      <dsp:nvSpPr>
        <dsp:cNvPr id="0" name=""/>
        <dsp:cNvSpPr/>
      </dsp:nvSpPr>
      <dsp:spPr>
        <a:xfrm>
          <a:off x="0" y="293148"/>
          <a:ext cx="4484536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/>
            <a:t>Zie link in de room chat</a:t>
          </a:r>
          <a:endParaRPr lang="en-US" sz="3800" kern="1200"/>
        </a:p>
      </dsp:txBody>
      <dsp:txXfrm>
        <a:off x="73792" y="366940"/>
        <a:ext cx="4336952" cy="1364056"/>
      </dsp:txXfrm>
    </dsp:sp>
    <dsp:sp modelId="{48AE450E-6A0F-4257-8777-91354590C3D5}">
      <dsp:nvSpPr>
        <dsp:cNvPr id="0" name=""/>
        <dsp:cNvSpPr/>
      </dsp:nvSpPr>
      <dsp:spPr>
        <a:xfrm>
          <a:off x="0" y="1914228"/>
          <a:ext cx="4484536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/>
            <a:t>We gaan er zelf naar toe om 14.30u</a:t>
          </a:r>
          <a:endParaRPr lang="en-US" sz="3800" kern="1200"/>
        </a:p>
      </dsp:txBody>
      <dsp:txXfrm>
        <a:off x="73792" y="1988020"/>
        <a:ext cx="4336952" cy="1364056"/>
      </dsp:txXfrm>
    </dsp:sp>
    <dsp:sp modelId="{89BFEC6B-0275-471C-9EB8-F3E58DEE9BA4}">
      <dsp:nvSpPr>
        <dsp:cNvPr id="0" name=""/>
        <dsp:cNvSpPr/>
      </dsp:nvSpPr>
      <dsp:spPr>
        <a:xfrm>
          <a:off x="0" y="3535308"/>
          <a:ext cx="4484536" cy="151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/>
            <a:t>Daarna kom je terug naar deze ruimte!</a:t>
          </a:r>
          <a:endParaRPr lang="en-US" sz="3800" kern="1200"/>
        </a:p>
      </dsp:txBody>
      <dsp:txXfrm>
        <a:off x="73792" y="3609100"/>
        <a:ext cx="4336952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09FCE-41EF-4F8E-A08B-0715B3334496}">
      <dsp:nvSpPr>
        <dsp:cNvPr id="0" name=""/>
        <dsp:cNvSpPr/>
      </dsp:nvSpPr>
      <dsp:spPr>
        <a:xfrm>
          <a:off x="0" y="1550181"/>
          <a:ext cx="6367912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/>
            <a:t>Start: 15.40u</a:t>
          </a:r>
          <a:endParaRPr lang="en-US" sz="6500" kern="1200"/>
        </a:p>
      </dsp:txBody>
      <dsp:txXfrm>
        <a:off x="76105" y="1626286"/>
        <a:ext cx="6215702" cy="1406815"/>
      </dsp:txXfrm>
    </dsp:sp>
    <dsp:sp modelId="{0C4F2604-D580-4265-9593-F49E9736BABC}">
      <dsp:nvSpPr>
        <dsp:cNvPr id="0" name=""/>
        <dsp:cNvSpPr/>
      </dsp:nvSpPr>
      <dsp:spPr>
        <a:xfrm>
          <a:off x="0" y="3296406"/>
          <a:ext cx="6367912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/>
            <a:t>????</a:t>
          </a:r>
          <a:endParaRPr lang="en-US" sz="6500" kern="1200"/>
        </a:p>
      </dsp:txBody>
      <dsp:txXfrm>
        <a:off x="76105" y="3372511"/>
        <a:ext cx="6215702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4BF4B-83AC-4700-B64B-1FA463A41E86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/>
            <a:t>Start: 16.45u</a:t>
          </a:r>
          <a:endParaRPr lang="en-US" sz="4400" kern="1200"/>
        </a:p>
      </dsp:txBody>
      <dsp:txXfrm>
        <a:off x="85326" y="89089"/>
        <a:ext cx="6092988" cy="1577254"/>
      </dsp:txXfrm>
    </dsp:sp>
    <dsp:sp modelId="{7770B3F3-ADB5-4F3D-B69F-38696963BF6A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/>
            <a:t>Via link in chat</a:t>
          </a:r>
          <a:endParaRPr lang="en-US" sz="4400" kern="1200"/>
        </a:p>
      </dsp:txBody>
      <dsp:txXfrm>
        <a:off x="85326" y="1963716"/>
        <a:ext cx="6092988" cy="1577254"/>
      </dsp:txXfrm>
    </dsp:sp>
    <dsp:sp modelId="{1CEB38AB-F4D7-41FA-B585-F5FA0E00A26F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400" kern="1200"/>
            <a:t>Kom daarna terug naar deze ruimte</a:t>
          </a:r>
          <a:endParaRPr lang="en-US" sz="4400" kern="1200"/>
        </a:p>
      </dsp:txBody>
      <dsp:txXfrm>
        <a:off x="85326" y="3838343"/>
        <a:ext cx="6092988" cy="15772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B6207-108B-4B80-82A5-100901CEA7E1}">
      <dsp:nvSpPr>
        <dsp:cNvPr id="0" name=""/>
        <dsp:cNvSpPr/>
      </dsp:nvSpPr>
      <dsp:spPr>
        <a:xfrm>
          <a:off x="0" y="1202940"/>
          <a:ext cx="6263640" cy="998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Top secret-doos</a:t>
          </a:r>
          <a:endParaRPr lang="en-US" sz="1800" kern="1200"/>
        </a:p>
      </dsp:txBody>
      <dsp:txXfrm>
        <a:off x="48737" y="1251677"/>
        <a:ext cx="6166166" cy="900901"/>
      </dsp:txXfrm>
    </dsp:sp>
    <dsp:sp modelId="{7F66B37D-0E41-4EEA-B404-BF46BED5536F}">
      <dsp:nvSpPr>
        <dsp:cNvPr id="0" name=""/>
        <dsp:cNvSpPr/>
      </dsp:nvSpPr>
      <dsp:spPr>
        <a:xfrm>
          <a:off x="0" y="2253156"/>
          <a:ext cx="6263640" cy="9983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Houd je mail in de gaten!</a:t>
          </a:r>
          <a:endParaRPr lang="en-US" sz="1800" kern="1200"/>
        </a:p>
      </dsp:txBody>
      <dsp:txXfrm>
        <a:off x="48737" y="2301893"/>
        <a:ext cx="6166166" cy="900901"/>
      </dsp:txXfrm>
    </dsp:sp>
    <dsp:sp modelId="{D12E3DC5-C718-48C8-8EAF-AB812EF79145}">
      <dsp:nvSpPr>
        <dsp:cNvPr id="0" name=""/>
        <dsp:cNvSpPr/>
      </dsp:nvSpPr>
      <dsp:spPr>
        <a:xfrm>
          <a:off x="0" y="3303371"/>
          <a:ext cx="6263640" cy="9983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Zie ook op website: </a:t>
          </a:r>
          <a:r>
            <a:rPr lang="nl-BE" sz="1800" kern="1200">
              <a:hlinkClick xmlns:r="http://schemas.openxmlformats.org/officeDocument/2006/relationships" r:id="rId1"/>
            </a:rPr>
            <a:t>https://vormselcatecheseheultje.weebly.com/vormselcatechese-2021.html</a:t>
          </a:r>
          <a:endParaRPr lang="en-US" sz="1800" kern="1200"/>
        </a:p>
      </dsp:txBody>
      <dsp:txXfrm>
        <a:off x="48737" y="3352108"/>
        <a:ext cx="6166166" cy="90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86FD-D01A-409E-B267-F596557F3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9E5A7-3041-421E-9838-B87FFA926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12DB4-3468-4082-972A-88D2465D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8FE9-C7A2-4F09-A84B-132EC061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D6BBB-87E3-45E2-9F73-90BFFF18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9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F51B-7B26-4038-894C-A7918197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AC2DA-6039-4AE0-9EDE-23E1423C5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6CA-6220-4023-87D8-47F54118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2104F-706C-4EBA-9F9B-6F4EDF45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06D5-B41B-455D-9860-3C8A444F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54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D6246-8441-499D-8CE4-278860EC8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4A07C-7E57-4092-8D9F-7D7192638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377B9-7320-458E-AE0F-1BB5C158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F719-4C02-4C16-891E-4E7260F2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A3DE-B12A-44D6-9717-A0856149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16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2530-1F42-4B6F-A189-E78E3E96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B7394-A763-4B9F-B742-C4FB42A0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CEC5C-AF27-4755-9889-F9BDC802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991-B5DC-4CA1-B2CB-1C25D25E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54A2-DDE5-4FC5-97A0-EB4E094E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91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2CF77-3CC7-4A41-8918-2E5010F1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2A2F6-FD84-4C77-AAD1-86D4F015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8567-0750-46ED-9C55-74C874E4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F41C1-E082-409C-8B6A-BF510EB5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27D87-D5D6-4138-9703-44937BA9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20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E4F6-C0C9-419C-94A6-B2D2C93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8DB4-A2C0-452D-AA5F-727F9CA53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4D2B3-045E-4620-B566-03F7A5EB0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AE2D-7B86-48DF-BDF8-317205F6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7CEC2-7789-4EDA-A555-A1DB16BC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704A2-DF61-4968-979A-3E840E67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33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173E-7D6E-4DE7-80BE-3DCB0782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F121-0522-40CC-82AA-3201F4C1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92E0D-4E13-4EB0-B257-12F5DCEDF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F7E8C-99B7-4DA8-AEC0-818E91913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10A10-6F64-44D3-A838-FAFE6E05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F3496-0DA0-4CA4-924D-B13A17A6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6162A-B3A4-441B-BE8A-2B54E666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E9022-14A5-4A9A-AED7-40C4B50A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999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F66C-7127-49BE-AC4A-90C5FCF3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6F39B-8FCA-42DD-9581-A8AC6AE9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95D0E-B2B0-4502-B191-5AB0FB58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BE95D-8B72-40AD-A272-576B567E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00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56460-3578-4256-BD9A-C9602AAF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B6028-DEBD-4DB4-8F1B-C7FCAE81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ACCF-B2B6-43BB-BBE1-64783F27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44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20ED-8925-4A8C-9378-F3C1F3F7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3080-7CF9-484F-94DC-81BB8A5D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23F83-F13E-4E75-A9C9-AAB42053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5DE85-145D-4022-90F6-82D04CE9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F8CCB-A6E9-48C8-A610-AADC9329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ACD3-3381-4325-8E24-9E758B27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2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D0E-FECF-49FE-9AB2-53CF7DE6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E0AB8A-4D4E-4449-95FA-BA6C91229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72F6-900E-4215-A7AA-8BDDF4A06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60122-2E04-4890-9C69-2DBE0846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27756-534F-4640-BC49-20864C69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C38F-AFFE-48DF-9D97-51EAF250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851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13819-7B8D-461A-823F-0205AE14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F11FF-3256-4ED7-B051-B053FB02B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BCFE-FA72-4798-B5B0-BAA97E788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EA6A-4D2C-493B-92A9-D25DBF56166D}" type="datetimeFigureOut">
              <a:rPr lang="nl-BE" smtClean="0"/>
              <a:t>20/03/2021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DAC2-9352-4020-9EC2-2FAD4F561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ADD7-565A-4084-BCD6-498586386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DF99-4689-4C39-8A2B-9E48813189A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093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7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46EAE2-15C9-45EA-8225-479BEE45B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5155073" cy="5156800"/>
          </a:xfrm>
        </p:spPr>
        <p:txBody>
          <a:bodyPr anchor="ctr">
            <a:normAutofit/>
          </a:bodyPr>
          <a:lstStyle/>
          <a:p>
            <a:pPr algn="l"/>
            <a:r>
              <a:rPr lang="nl-BE" sz="4800">
                <a:solidFill>
                  <a:schemeClr val="bg1"/>
                </a:solidFill>
              </a:rPr>
              <a:t>Alternatieve vormelingendag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1A6C5-8B2D-4BE2-9D92-9AF0D91B5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602517" cy="5156800"/>
          </a:xfrm>
        </p:spPr>
        <p:txBody>
          <a:bodyPr anchor="ctr">
            <a:normAutofit/>
          </a:bodyPr>
          <a:lstStyle/>
          <a:p>
            <a:pPr algn="l"/>
            <a:r>
              <a:rPr lang="nl-BE">
                <a:solidFill>
                  <a:schemeClr val="bg1"/>
                </a:solidFill>
              </a:rPr>
              <a:t>20 maart 2021</a:t>
            </a:r>
          </a:p>
        </p:txBody>
      </p:sp>
    </p:spTree>
    <p:extLst>
      <p:ext uri="{BB962C8B-B14F-4D97-AF65-F5344CB8AC3E}">
        <p14:creationId xmlns:p14="http://schemas.microsoft.com/office/powerpoint/2010/main" val="33761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2778-4D36-4D08-A172-BED70C87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BE" sz="6000"/>
              <a:t>Afsluitende livestream met bisschop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BD0E14-252B-48E0-871A-1D8662553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29154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0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9F20-8A2A-4046-946B-CF111344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BE" sz="6000"/>
              <a:t>Volgende opdracht 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B49C03-FF5F-4962-8A8F-A12C2BF48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43993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1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A3D411-785B-4274-9799-7C3D9723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nl-BE" sz="4800">
                <a:solidFill>
                  <a:schemeClr val="bg1"/>
                </a:solidFill>
              </a:rPr>
              <a:t> Kort kennismaken...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AD32-B885-48E9-8639-FFBEDB12A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nl-BE" sz="1800">
                <a:solidFill>
                  <a:schemeClr val="tx2"/>
                </a:solidFill>
              </a:rPr>
              <a:t>Wie ben je?</a:t>
            </a:r>
          </a:p>
          <a:p>
            <a:r>
              <a:rPr lang="nl-BE" sz="1800">
                <a:solidFill>
                  <a:schemeClr val="tx2"/>
                </a:solidFill>
              </a:rPr>
              <a:t>Wat moeten we zeker weten over jou?</a:t>
            </a:r>
          </a:p>
        </p:txBody>
      </p:sp>
    </p:spTree>
    <p:extLst>
      <p:ext uri="{BB962C8B-B14F-4D97-AF65-F5344CB8AC3E}">
        <p14:creationId xmlns:p14="http://schemas.microsoft.com/office/powerpoint/2010/main" val="249933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BB60AD-6076-4CBD-860D-FB41F60D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nl-BE" sz="4800">
                <a:solidFill>
                  <a:schemeClr val="bg1"/>
                </a:solidFill>
              </a:rPr>
              <a:t>Bisschop Johan Bonny gaat ons verwelkomen...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04AA483D-B4E0-42A2-B016-86CD8AA7A7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64410" y="841247"/>
          <a:ext cx="4484536" cy="534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26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7DAF03-E9E3-4C62-AAF5-CE8E56EE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nl-BE" sz="4800">
                <a:solidFill>
                  <a:schemeClr val="bg1"/>
                </a:solidFill>
              </a:rPr>
              <a:t>Geestige gesprekken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E86F-B5FF-4691-9739-DE380F18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1800">
                <a:solidFill>
                  <a:schemeClr val="tx2"/>
                </a:solidFill>
              </a:rPr>
              <a:t>Enkele filmpjes van  vier jonge getuigen die vertellen hoe zij in het geloof staan vanuit verschillende ervaringen/momentenin hun leven</a:t>
            </a:r>
          </a:p>
        </p:txBody>
      </p:sp>
    </p:spTree>
    <p:extLst>
      <p:ext uri="{BB962C8B-B14F-4D97-AF65-F5344CB8AC3E}">
        <p14:creationId xmlns:p14="http://schemas.microsoft.com/office/powerpoint/2010/main" val="310207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87AF6-A8A6-40B1-8097-9CA7F157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Enkele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vragen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deze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getuigenissen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om over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spreken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elkaar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34C36-08A9-47F6-9585-6F0A9F37C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10500"/>
            <a:ext cx="6780700" cy="50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037E1-5278-452F-BBA0-E47445BA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Enkele vragen bij deze getuigenissen om over te spreken met elkaar...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DD2107-CA2C-4B87-BDE7-1DECF02A5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085" y="817265"/>
            <a:ext cx="7131931" cy="54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8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615A6-C8E3-4E35-AB16-4AF4ADAE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Enkele vragen bij deze getuigenissen om over te spreken met elkaar...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4E474-C07B-46F3-BC3F-3C1187AA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643466"/>
            <a:ext cx="6786041" cy="60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2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AC6A7-74BB-4CB2-9AD6-C7163CD4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Enkele vragen bij deze getuigenissen om over te spreken met elkaar...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3CBA6-D595-45B0-87A9-DC5421819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8167" y="1069843"/>
            <a:ext cx="7341490" cy="49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799705-D068-430D-90DB-0BC37F43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nl-BE" sz="4800">
                <a:solidFill>
                  <a:schemeClr val="bg1"/>
                </a:solidFill>
              </a:rPr>
              <a:t>Vurig WhatsApp-spel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FD8042-7940-4873-817F-25E58C6AE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2433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35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172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Alternatieve vormelingendag</vt:lpstr>
      <vt:lpstr> Kort kennismaken...</vt:lpstr>
      <vt:lpstr>Bisschop Johan Bonny gaat ons verwelkomen...</vt:lpstr>
      <vt:lpstr>Geestige gesprekken</vt:lpstr>
      <vt:lpstr>Enkele vragen bij deze getuigenissen om over te spreken met elkaar...</vt:lpstr>
      <vt:lpstr>Enkele vragen bij deze getuigenissen om over te spreken met elkaar...</vt:lpstr>
      <vt:lpstr>Enkele vragen bij deze getuigenissen om over te spreken met elkaar...</vt:lpstr>
      <vt:lpstr>Enkele vragen bij deze getuigenissen om over te spreken met elkaar...</vt:lpstr>
      <vt:lpstr>Vurig WhatsApp-spel</vt:lpstr>
      <vt:lpstr>Afsluitende livestream met bisschop</vt:lpstr>
      <vt:lpstr>Volgende opdracht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Alternatieve vormelingendag</dc:title>
  <dc:creator>Ilse Van Den Bergh</dc:creator>
  <cp:lastModifiedBy>Ilse Van Den Bergh</cp:lastModifiedBy>
  <cp:revision>5</cp:revision>
  <dcterms:created xsi:type="dcterms:W3CDTF">2021-03-20T09:33:45Z</dcterms:created>
  <dcterms:modified xsi:type="dcterms:W3CDTF">2021-03-20T09:53:08Z</dcterms:modified>
</cp:coreProperties>
</file>